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84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89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336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673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902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5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54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3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816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46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01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322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7483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656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595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558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121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00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5E72CA0-F1BF-4AF9-B91C-65C27EA3416D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D43E9EF-6D93-4DB0-B42E-4D2604838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16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5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экономика. </a:t>
            </a:r>
            <a:r>
              <a:rPr lang="ru-RU" sz="5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sz="5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5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5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endParaRPr lang="ru-RU" sz="5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8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2974" y="396815"/>
            <a:ext cx="9078014" cy="3413183"/>
          </a:xfrm>
        </p:spPr>
        <p:txBody>
          <a:bodyPr>
            <a:noAutofit/>
          </a:bodyPr>
          <a:lstStyle/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нарықтың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бөлінісімен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(ХЭБ)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98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6377" y="414067"/>
            <a:ext cx="11415623" cy="5969479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ХЭБ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ХЭБ-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алғышарты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бөлінісі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Өндірістің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былай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ізденістер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капитал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салымдарының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0313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8793"/>
            <a:ext cx="12192000" cy="6435306"/>
          </a:xfrm>
        </p:spPr>
        <p:txBody>
          <a:bodyPr>
            <a:noAutofit/>
          </a:bodyPr>
          <a:lstStyle/>
          <a:p>
            <a:pPr algn="l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Біріккен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(БҰҰ)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(ХВҚ)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жіктемесі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184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келесідей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Индустриалды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2/3-сі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ЖІӨ-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50%-дан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Еуропаның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мұхит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Дамушы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мемлекеттер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Азияның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Өтпелі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Еуропаның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КСРО-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жіктемесіне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209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6472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38023"/>
            <a:ext cx="6293835" cy="6573328"/>
          </a:xfrm>
        </p:spPr>
        <p:txBody>
          <a:bodyPr>
            <a:normAutofit/>
          </a:bodyPr>
          <a:lstStyle/>
          <a:p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Жаһандану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бірігуді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Жаһанданудың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610" y="483079"/>
            <a:ext cx="4800360" cy="563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72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6596" y="396815"/>
            <a:ext cx="11197087" cy="6331789"/>
          </a:xfrm>
        </p:spPr>
        <p:txBody>
          <a:bodyPr>
            <a:normAutofit/>
          </a:bodyPr>
          <a:lstStyle/>
          <a:p>
            <a:pPr algn="l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саудаға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ауқымына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Фритредерлік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нарықтарды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шетелдік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капитал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қызметтерге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көздейтін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экспорт пен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импортты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шектемейтін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Протекционистік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қорғаныштық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нарықтарды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шетелдік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тауарлардан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қорғауға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шектейтін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екіге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0400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3079" y="207035"/>
            <a:ext cx="11708921" cy="1035170"/>
          </a:xfrm>
        </p:spPr>
        <p:txBody>
          <a:bodyPr>
            <a:normAutofit/>
          </a:bodyPr>
          <a:lstStyle/>
          <a:p>
            <a:r>
              <a:rPr lang="ru-RU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3080" y="2057400"/>
            <a:ext cx="11300604" cy="4032849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Отандық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тауарлардың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бәсекелік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қабілеттілігін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отандық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өндірушілерді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Тұтынушыларды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ұйымдастырылған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сауданы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6477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5057" y="224287"/>
            <a:ext cx="11846943" cy="3243531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есептеулерде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Валюталық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есептесу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валюта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өтейік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698" y="3650743"/>
            <a:ext cx="10317193" cy="284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6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8654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21</TotalTime>
  <Words>102</Words>
  <Application>Microsoft Office PowerPoint</Application>
  <PresentationFormat>Широкоэкранный</PresentationFormat>
  <Paragraphs>15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Tw Cen MT</vt:lpstr>
      <vt:lpstr>Капля</vt:lpstr>
      <vt:lpstr>Халықаралық экономика. Мемлекеттің сыртқы экономикалық саясаты</vt:lpstr>
      <vt:lpstr>Әлемдік нарықтың қалыптасуы мен дамуы: халықаралық еңбек бөлінісімен (ХЭБ) тығыз байланысты</vt:lpstr>
      <vt:lpstr>ХЭБ – бұл жекелеген елдерде өнімнің белгілі бір түрін өндіруге тұрақты түрде мамандану және шоғырлану. ХЭБ-ның аса маңызды алғышарты болып өндіріс факторларының халықаралық бөлінісі табылады.   Өндірістің барлық факторлары былай бөлінеді:  1. Негізгі факторлар – бұл елге табиғаттың сыйы ретінде берілген және тарихи ұзақ жылдар бойы қолданылып келетін факторлар; 2. Дамыған факторлар – бұл интенсивті ізденістер мен капитал салымдарының нәтижесінде игерілген факторлар; 3. Жалпы факторлар – бұл әртүрлі салаларда қолданылатын факторлар; 4. Ерекше факторлар – бұл бір салаға арналған немесе өнімнің белгілі бір тар топтарын жасау үшін қажетті факторлар.</vt:lpstr>
      <vt:lpstr>Біріккен Ұлттар Ұйымының (БҰҰ) және Халықаралық Валюталық Қордың (ХВҚ) стандартты жіктемесі әлемнің 184 елін қамтиды және келесідей топтарды бөліп көрсетеді: 1. Индустриалды елдер, оларға әлемдік экспорттың 2/3-сі және әлемдік ЖІӨ-нің 50%-дан астамы келеді. Бұл – Солтүстік Американың, Батыс Еуропаның және Тынық мұхит бассейнінің 24 мемлекеті. 2. Дамушы мемлекеттер – бұл Азияның, Африканың және Латын Америкасының 132 елі. 3. Өтпелі экономикалы елдер – бұл Орталық және Шығыс Еуропаның, бұрынғы КСРО-ның 28 мемлекеті.   Дүниежүзілік банктің (ДБ) жіктемесіне байланысты әлемнің 209 мемлекеті табыстар деңгейі бойынша: 1. Табысы аса жоғары дамыған мемлекеттер; 2. Табысы жоғары мемлекеттер; 3. Табысы орташа дамушы мемлекеттер; 4. Табысы төмен дамушы мемлекеттер, болып негізгі төрт топқа бөлінеді.</vt:lpstr>
      <vt:lpstr>Жаһандану – бұл әлемдік экономикаға бірігуді күшейтудің үдерістері. Жаһанданудың пайда болу нысандары халықаралық экономикалық қатынастардың қазіргі түрлерімен тығыз байланысты болып табылады.</vt:lpstr>
      <vt:lpstr>Мемлекеттің сыртқы саудаға араласу ауқымына байланысты сыртқы сауда саясаты:  1. Еркін сауда саясаты (Фритредерлік). Ішкі нарықтарды шетелдік капитал мен қызметтерге ашуды көздейтін және экспорт пен импортты шектемейтін іс-әрекет; 2. Протекционистік сауда саясаты (қорғаныштық). Ішкі нарықтарды шетелдік тауарлардан қорғауға бағытталған және импортты шектейтін әрекеттер болып екіге бөлінеді.</vt:lpstr>
      <vt:lpstr>Қазақстанның сыртқы сауда саясаты</vt:lpstr>
      <vt:lpstr>Валюта – бұл халықаралық есептеулерде қолданылатын ақша құралдары.  Валюталық жүйе деп халықаралық есептесу құралдарын қолданудың саясаты мен тәжірибесін айтады. Адамзат баласының даму тарихында валюта жүйесінің бірнеше түрлері орын алды. Соларға тоқталып өтейік.</vt:lpstr>
      <vt:lpstr>Қазақстанның әлемдік экономикадағы қазіргі орны мен рөлі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Халықаралық экономика. Мемлекеттің сыртқы экономикалық саясаты</dc:title>
  <dc:creator>Асем Бухатова</dc:creator>
  <cp:lastModifiedBy>Асем Бухатова</cp:lastModifiedBy>
  <cp:revision>3</cp:revision>
  <dcterms:created xsi:type="dcterms:W3CDTF">2020-12-04T18:12:37Z</dcterms:created>
  <dcterms:modified xsi:type="dcterms:W3CDTF">2021-12-07T08:57:28Z</dcterms:modified>
</cp:coreProperties>
</file>